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6" r:id="rId3"/>
    <p:sldId id="263" r:id="rId4"/>
    <p:sldId id="265" r:id="rId5"/>
    <p:sldId id="259" r:id="rId6"/>
    <p:sldId id="272" r:id="rId7"/>
    <p:sldId id="273" r:id="rId8"/>
    <p:sldId id="277" r:id="rId9"/>
    <p:sldId id="274" r:id="rId10"/>
    <p:sldId id="275" r:id="rId11"/>
    <p:sldId id="264" r:id="rId12"/>
    <p:sldId id="266" r:id="rId13"/>
    <p:sldId id="267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785" autoAdjust="0"/>
  </p:normalViewPr>
  <p:slideViewPr>
    <p:cSldViewPr>
      <p:cViewPr varScale="1">
        <p:scale>
          <a:sx n="60" d="100"/>
          <a:sy n="60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C9AB3-7CAD-4B79-A695-6A3DC435CB3B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44F1D-7D40-46CA-B2CE-71E3FFDB8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পরিচিতি</a:t>
            </a:r>
            <a:r>
              <a:rPr lang="bn-BD" baseline="0" dirty="0" smtClean="0"/>
              <a:t> স্লাইডটি শুধু শিক্ষকের জন্য। </a:t>
            </a:r>
            <a:r>
              <a:rPr lang="bn-BD" dirty="0" smtClean="0"/>
              <a:t>কন্টেন্টটির মান</a:t>
            </a:r>
            <a:r>
              <a:rPr lang="bn-BD" baseline="0" dirty="0" smtClean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0327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একটি চারা গাছ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ও একটি বোতল ও লাল রঙ নিয়ে বাস্তব উপকরণের মাধ্যমেও পাঠটি উপস্থাপন করতে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44F1D-7D40-46CA-B2CE-71E3FFDB89A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ভিডিওটি চালানো সময়</a:t>
            </a:r>
            <a:r>
              <a:rPr lang="bn-BD" baseline="0" smtClean="0"/>
              <a:t> গুরুত্বপূর্ণ স্থানে থামিয়ে শিক্ষার্থীদেরকে বিষয়টি বুঝাতে পারেন।</a:t>
            </a:r>
            <a:r>
              <a:rPr lang="bn-BD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44F1D-7D40-46CA-B2CE-71E3FFDB89A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একটি চারা গাছ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ও একটি বোতল ও লাল রঙ নিয়ে বাস্তব উপকরণের মাধ্যমেও পাঠটি উপস্থাপন করতে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44F1D-7D40-46CA-B2CE-71E3FFDB89A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4AD8-C55A-495D-B2F4-C84F6BA20B70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C911-2E4B-40E6-99F7-EF002A59C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4AD8-C55A-495D-B2F4-C84F6BA20B70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C911-2E4B-40E6-99F7-EF002A59C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4AD8-C55A-495D-B2F4-C84F6BA20B70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C911-2E4B-40E6-99F7-EF002A59C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4AD8-C55A-495D-B2F4-C84F6BA20B70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C911-2E4B-40E6-99F7-EF002A59C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4AD8-C55A-495D-B2F4-C84F6BA20B70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C911-2E4B-40E6-99F7-EF002A59C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4AD8-C55A-495D-B2F4-C84F6BA20B70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C911-2E4B-40E6-99F7-EF002A59C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4AD8-C55A-495D-B2F4-C84F6BA20B70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C911-2E4B-40E6-99F7-EF002A59C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4AD8-C55A-495D-B2F4-C84F6BA20B70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C911-2E4B-40E6-99F7-EF002A59C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4AD8-C55A-495D-B2F4-C84F6BA20B70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C911-2E4B-40E6-99F7-EF002A59C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4AD8-C55A-495D-B2F4-C84F6BA20B70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C911-2E4B-40E6-99F7-EF002A59C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4AD8-C55A-495D-B2F4-C84F6BA20B70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C911-2E4B-40E6-99F7-EF002A59C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F4AD8-C55A-495D-B2F4-C84F6BA20B70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8C911-2E4B-40E6-99F7-EF002A59C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81000"/>
            <a:ext cx="4343400" cy="101566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ience-8-Style-Pic-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00200"/>
            <a:ext cx="7168264" cy="4400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27650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533400"/>
            <a:ext cx="8229600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এসো একটি ভিডিওর মাধ্যমে বিষয়টি পুনরায় দেখি।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8763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ight Arrow 2"/>
          <p:cNvSpPr/>
          <p:nvPr/>
        </p:nvSpPr>
        <p:spPr>
          <a:xfrm flipV="1">
            <a:off x="1066800" y="3428999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" name="Right Arrow 3"/>
          <p:cNvSpPr/>
          <p:nvPr/>
        </p:nvSpPr>
        <p:spPr>
          <a:xfrm rot="20580183" flipV="1">
            <a:off x="1738646" y="3276599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Right Arrow 8"/>
          <p:cNvSpPr/>
          <p:nvPr/>
        </p:nvSpPr>
        <p:spPr>
          <a:xfrm rot="20580183" flipV="1">
            <a:off x="2376153" y="3100357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ight Arrow 9"/>
          <p:cNvSpPr/>
          <p:nvPr/>
        </p:nvSpPr>
        <p:spPr>
          <a:xfrm rot="20580183" flipV="1">
            <a:off x="3061953" y="3024157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Right Arrow 10"/>
          <p:cNvSpPr/>
          <p:nvPr/>
        </p:nvSpPr>
        <p:spPr>
          <a:xfrm rot="1745989" flipV="1">
            <a:off x="3416004" y="3267405"/>
            <a:ext cx="613617" cy="1961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Right Arrow 11"/>
          <p:cNvSpPr/>
          <p:nvPr/>
        </p:nvSpPr>
        <p:spPr>
          <a:xfrm rot="20038214" flipV="1">
            <a:off x="4431527" y="3248889"/>
            <a:ext cx="613617" cy="1961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Right Arrow 16"/>
          <p:cNvSpPr/>
          <p:nvPr/>
        </p:nvSpPr>
        <p:spPr>
          <a:xfrm flipV="1">
            <a:off x="5406183" y="2904769"/>
            <a:ext cx="613617" cy="1961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" name="Right Arrow 17"/>
          <p:cNvSpPr/>
          <p:nvPr/>
        </p:nvSpPr>
        <p:spPr>
          <a:xfrm flipV="1">
            <a:off x="6553200" y="2971799"/>
            <a:ext cx="613617" cy="1961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" name="Right Arrow 18"/>
          <p:cNvSpPr/>
          <p:nvPr/>
        </p:nvSpPr>
        <p:spPr>
          <a:xfrm rot="421746" flipV="1">
            <a:off x="7391400" y="3124199"/>
            <a:ext cx="613617" cy="1961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" name="Right Arrow 19"/>
          <p:cNvSpPr/>
          <p:nvPr/>
        </p:nvSpPr>
        <p:spPr>
          <a:xfrm rot="4394672" flipV="1">
            <a:off x="1907396" y="2588713"/>
            <a:ext cx="468230" cy="1938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" name="Right Arrow 20"/>
          <p:cNvSpPr/>
          <p:nvPr/>
        </p:nvSpPr>
        <p:spPr>
          <a:xfrm rot="14047035" flipV="1">
            <a:off x="1434648" y="3722136"/>
            <a:ext cx="483503" cy="2145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Right Arrow 21"/>
          <p:cNvSpPr/>
          <p:nvPr/>
        </p:nvSpPr>
        <p:spPr>
          <a:xfrm rot="18590029" flipV="1">
            <a:off x="-34952" y="3706089"/>
            <a:ext cx="613617" cy="1961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" name="Right Arrow 22"/>
          <p:cNvSpPr/>
          <p:nvPr/>
        </p:nvSpPr>
        <p:spPr>
          <a:xfrm rot="2655820" flipV="1">
            <a:off x="167009" y="3158095"/>
            <a:ext cx="613617" cy="1961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6629400" y="14478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38"/>
          <p:cNvGrpSpPr/>
          <p:nvPr/>
        </p:nvGrpSpPr>
        <p:grpSpPr>
          <a:xfrm>
            <a:off x="1524000" y="572869"/>
            <a:ext cx="1524000" cy="1597462"/>
            <a:chOff x="1524000" y="572869"/>
            <a:chExt cx="1524000" cy="1597462"/>
          </a:xfrm>
        </p:grpSpPr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1371600" y="1027331"/>
              <a:ext cx="1295400" cy="990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286000" y="572869"/>
              <a:ext cx="76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?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600200" y="609600"/>
            <a:ext cx="17526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মাটির কণা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6"/>
          <p:cNvGrpSpPr/>
          <p:nvPr/>
        </p:nvGrpSpPr>
        <p:grpSpPr>
          <a:xfrm>
            <a:off x="381000" y="3734594"/>
            <a:ext cx="914400" cy="2550537"/>
            <a:chOff x="381000" y="3734594"/>
            <a:chExt cx="914400" cy="2550537"/>
          </a:xfrm>
        </p:grpSpPr>
        <p:cxnSp>
          <p:nvCxnSpPr>
            <p:cNvPr id="45" name="Straight Arrow Connector 44"/>
            <p:cNvCxnSpPr/>
            <p:nvPr/>
          </p:nvCxnSpPr>
          <p:spPr>
            <a:xfrm rot="5400000">
              <a:off x="-381000" y="4724400"/>
              <a:ext cx="19812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381000" y="5638800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/>
                <a:t>?</a:t>
              </a:r>
              <a:endParaRPr lang="en-US" sz="3600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6200" y="5715000"/>
            <a:ext cx="13716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মূলরোম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3"/>
          <p:cNvGrpSpPr/>
          <p:nvPr/>
        </p:nvGrpSpPr>
        <p:grpSpPr>
          <a:xfrm>
            <a:off x="2286000" y="4572000"/>
            <a:ext cx="990600" cy="1774686"/>
            <a:chOff x="2286000" y="4572000"/>
            <a:chExt cx="990600" cy="1774686"/>
          </a:xfrm>
        </p:grpSpPr>
        <p:cxnSp>
          <p:nvCxnSpPr>
            <p:cNvPr id="63" name="Straight Arrow Connector 62"/>
            <p:cNvCxnSpPr/>
            <p:nvPr/>
          </p:nvCxnSpPr>
          <p:spPr>
            <a:xfrm rot="5400000" flipH="1" flipV="1">
              <a:off x="2476500" y="4914900"/>
              <a:ext cx="1066800" cy="38100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2286000" y="5638800"/>
              <a:ext cx="990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?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2286000" y="5715000"/>
            <a:ext cx="12192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মূলত্বক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57"/>
          <p:cNvGrpSpPr/>
          <p:nvPr/>
        </p:nvGrpSpPr>
        <p:grpSpPr>
          <a:xfrm>
            <a:off x="3657599" y="4648199"/>
            <a:ext cx="3127471" cy="1379042"/>
            <a:chOff x="3657599" y="4648199"/>
            <a:chExt cx="3127471" cy="1379042"/>
          </a:xfrm>
        </p:grpSpPr>
        <p:sp>
          <p:nvSpPr>
            <p:cNvPr id="40" name="Right Brace 39"/>
            <p:cNvSpPr/>
            <p:nvPr/>
          </p:nvSpPr>
          <p:spPr>
            <a:xfrm rot="5400000">
              <a:off x="4954635" y="3351163"/>
              <a:ext cx="533400" cy="3127471"/>
            </a:xfrm>
            <a:prstGeom prst="rightBrace">
              <a:avLst>
                <a:gd name="adj1" fmla="val 8333"/>
                <a:gd name="adj2" fmla="val 50455"/>
              </a:avLst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029200" y="5257800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?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4800600" y="5410200"/>
            <a:ext cx="12954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বহি:ত্বক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66"/>
          <p:cNvGrpSpPr/>
          <p:nvPr/>
        </p:nvGrpSpPr>
        <p:grpSpPr>
          <a:xfrm>
            <a:off x="7086600" y="4343400"/>
            <a:ext cx="1295400" cy="2286000"/>
            <a:chOff x="7086600" y="4343400"/>
            <a:chExt cx="1295400" cy="2286000"/>
          </a:xfrm>
        </p:grpSpPr>
        <p:cxnSp>
          <p:nvCxnSpPr>
            <p:cNvPr id="64" name="Straight Arrow Connector 63"/>
            <p:cNvCxnSpPr/>
            <p:nvPr/>
          </p:nvCxnSpPr>
          <p:spPr>
            <a:xfrm rot="5400000">
              <a:off x="7277100" y="4762500"/>
              <a:ext cx="152400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086600" y="5706070"/>
              <a:ext cx="1143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latin typeface="NikoshBAN" pitchFamily="2" charset="0"/>
                  <a:cs typeface="NikoshBAN" pitchFamily="2" charset="0"/>
                </a:rPr>
                <a:t>?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7010400" y="5791200"/>
            <a:ext cx="15240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জাইলেম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276600" y="228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মাটির কণার ফাঁকে কি থাকে?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352800" y="2286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কী ঘটছে  এবং কেন ঘটছে?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42" grpId="0" animBg="1"/>
      <p:bldP spid="48" grpId="0" animBg="1"/>
      <p:bldP spid="55" grpId="0" animBg="1"/>
      <p:bldP spid="60" grpId="0" animBg="1"/>
      <p:bldP spid="68" grpId="0" animBg="1"/>
      <p:bldP spid="69" grpId="0"/>
      <p:bldP spid="69" grpId="1"/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7000" y="457200"/>
            <a:ext cx="21336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সময়ঃ ১০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438400"/>
            <a:ext cx="7391400" cy="120032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উদ্ভিদের জীবনে পানি ও খনিজ লবণের প্রয়োজনীয়তা অপরিহার্য কেন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 বিশ্লেষণ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304800"/>
            <a:ext cx="4114800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457200"/>
            <a:ext cx="3581400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7526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উদ্ভিদ মূলের কোন অঞ্চল দিয়ে  পানি শোষণ করে থাকে?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7432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 উদ্ভিদ মূলের কোন অঞ্চল দিয়ে খনিজ লবণ শোষণ করে থাকে?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8100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ইমবাইবিশন কি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3729335"/>
            <a:ext cx="83820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একটি স্বচ্ছ কাণ্ডবিশিষ্ট উদ্ভিদ ( পেপিরোমিয়া), একটি স্বচ্ছ বোতল, পানি ও লাল রঙ।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450140"/>
            <a:ext cx="8458200" cy="156966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প্রথমে পানি ও লাল রঙ মিশ্রিত দ্রবণ তৈরি কর। তারপর বোতলের ভেতর ভরে নাও। এবার স্বচ্ছ কাণ্ড বিশিষ্ট উদ্ভিদটির মূল বোতলের পানির মধ্যে ডুবাও। কিছুক্ষণ অপেক্ষা কর, কি ঘটছে নোট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76200"/>
            <a:ext cx="3733800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eperomia-pellucid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90600"/>
            <a:ext cx="2230483" cy="2431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bbbb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990600"/>
            <a:ext cx="2143125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hhhhhh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799" y="990600"/>
            <a:ext cx="2514601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533400"/>
            <a:ext cx="4191000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157428_528819837198625_139168731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447800"/>
            <a:ext cx="4572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228600" y="381000"/>
            <a:ext cx="8534399" cy="5943600"/>
            <a:chOff x="228600" y="381000"/>
            <a:chExt cx="8534399" cy="5943600"/>
          </a:xfrm>
        </p:grpSpPr>
        <p:sp>
          <p:nvSpPr>
            <p:cNvPr id="16" name="Rounded Rectangle 15"/>
            <p:cNvSpPr/>
            <p:nvPr/>
          </p:nvSpPr>
          <p:spPr>
            <a:xfrm>
              <a:off x="228600" y="3048000"/>
              <a:ext cx="4114801" cy="32766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মোহাম্মদ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নাসির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উদ্দিন</a:t>
              </a:r>
              <a:endPara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রী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দুলালপুর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এস,এম,এন্ড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কে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ব্রাহ্মণপাড়া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কুমিল্লা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unasir983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@yahoo.com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Mob.-01745038513</a:t>
              </a:r>
              <a:endPara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648200" y="3124200"/>
              <a:ext cx="4114799" cy="32004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অষ্টম</a:t>
              </a:r>
            </a:p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বিজ্ঞান</a:t>
              </a:r>
              <a:endPara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তৃতীয়</a:t>
              </a:r>
              <a:endPara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14133" y="954881"/>
              <a:ext cx="2844800" cy="69056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2942872" y="4609394"/>
              <a:ext cx="3124200" cy="141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nasir uddi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381000"/>
              <a:ext cx="2286000" cy="250952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0" name="Picture 9" descr="Untitled1.png"/>
          <p:cNvPicPr>
            <a:picLocks noChangeAspect="1"/>
          </p:cNvPicPr>
          <p:nvPr/>
        </p:nvPicPr>
        <p:blipFill>
          <a:blip r:embed="rId4"/>
          <a:srcRect l="36389" t="18831" r="34722" b="12902"/>
          <a:stretch>
            <a:fillRect/>
          </a:stretch>
        </p:blipFill>
        <p:spPr>
          <a:xfrm>
            <a:off x="6400800" y="533400"/>
            <a:ext cx="1981200" cy="2209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C36ACD4-BB5A-8610-D91F4557D4B67E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81000"/>
            <a:ext cx="4876800" cy="55626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276600" y="4343400"/>
            <a:ext cx="3962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81800" y="3962400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/>
              <a:t>?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1981200" y="5943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মূলরোম কি কাজ করে?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705600" y="76200"/>
            <a:ext cx="2286000" cy="3492631"/>
            <a:chOff x="6705600" y="76200"/>
            <a:chExt cx="2286000" cy="3492631"/>
          </a:xfrm>
        </p:grpSpPr>
        <p:pic>
          <p:nvPicPr>
            <p:cNvPr id="11" name="Picture 10" descr="gggg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5600" y="1828800"/>
              <a:ext cx="2286000" cy="1740031"/>
            </a:xfrm>
            <a:prstGeom prst="rect">
              <a:avLst/>
            </a:prstGeom>
          </p:spPr>
        </p:pic>
        <p:pic>
          <p:nvPicPr>
            <p:cNvPr id="12" name="Picture 11" descr="kkkk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5600" y="76200"/>
              <a:ext cx="2228850" cy="1704975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533400" y="60198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পানি ও খনিজ লবণের সাথে মূলের সম্পর্ক কী তোমরা যান?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0"/>
            <a:ext cx="6781800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উদ্ভিদের পানি ও খনিজ লবণ শোষণ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981200"/>
            <a:ext cx="434339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n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057400"/>
            <a:ext cx="2590800" cy="310896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2895600" y="3657600"/>
            <a:ext cx="22098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457200"/>
            <a:ext cx="411480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263676"/>
            <a:ext cx="8229600" cy="28623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পরিশোষণ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উদ্ভিদের পানি ও খনিজ লবণ শোষণ পদ্ধতি ব্যাখ্যা করতে পারবে।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ience-8-Style-Pic-41.jpg"/>
          <p:cNvPicPr>
            <a:picLocks noChangeAspect="1"/>
          </p:cNvPicPr>
          <p:nvPr/>
        </p:nvPicPr>
        <p:blipFill>
          <a:blip r:embed="rId2"/>
          <a:srcRect l="7459" t="7246" r="46904" b="13043"/>
          <a:stretch>
            <a:fillRect/>
          </a:stretch>
        </p:blipFill>
        <p:spPr>
          <a:xfrm>
            <a:off x="1371600" y="1295400"/>
            <a:ext cx="2743200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304800"/>
            <a:ext cx="251460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Bracket 3"/>
          <p:cNvSpPr/>
          <p:nvPr/>
        </p:nvSpPr>
        <p:spPr>
          <a:xfrm>
            <a:off x="3200400" y="1371600"/>
            <a:ext cx="762000" cy="2514600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19050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Bracket 6"/>
          <p:cNvSpPr/>
          <p:nvPr/>
        </p:nvSpPr>
        <p:spPr>
          <a:xfrm>
            <a:off x="2971800" y="4038600"/>
            <a:ext cx="152400" cy="1066800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41148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4343400"/>
            <a:ext cx="2667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কোষ সৃষ্টিকারী অঞ্চল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2133600"/>
            <a:ext cx="18288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মূলরোম অঞ্চল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1219200" y="2590800"/>
            <a:ext cx="457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400" y="2362200"/>
            <a:ext cx="10668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মূলরোম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895600" y="5562600"/>
            <a:ext cx="12954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19600" y="5334000"/>
            <a:ext cx="1143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মূলত্র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8600" y="2057400"/>
            <a:ext cx="3505200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মূলরোম অঞ্চল দ্বারা অভিস্রবণ প্রক্রিয়ায় পানি শোষিত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6600" y="4191000"/>
            <a:ext cx="5029200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কোষ সৃষ্টিকারী অঞ্চল দ্বারা নিষ্ক্রিয় বা সক্রিয় শোষণ পদ্ধতিতে খনিজ লবণ শোষিত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/>
      <p:bldP spid="5" grpId="1"/>
      <p:bldP spid="7" grpId="0" animBg="1"/>
      <p:bldP spid="7" grpId="1" animBg="1"/>
      <p:bldP spid="8" grpId="0"/>
      <p:bldP spid="8" grpId="1"/>
      <p:bldP spid="9" grpId="0" animBg="1"/>
      <p:bldP spid="9" grpId="1" animBg="1"/>
      <p:bldP spid="10" grpId="0" animBg="1"/>
      <p:bldP spid="10" grpId="1" animBg="1"/>
      <p:bldP spid="13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ience-8-Style-Pic-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7292390" cy="447675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rot="5400000" flipH="1" flipV="1">
            <a:off x="914400" y="2286000"/>
            <a:ext cx="160020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47800" y="1143000"/>
            <a:ext cx="12192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মূলরোম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2590800" y="1752600"/>
            <a:ext cx="1295400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76600" y="990600"/>
            <a:ext cx="12192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মূলত্বক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028700" y="4610100"/>
            <a:ext cx="7620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5181600"/>
            <a:ext cx="16764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মাটির কণা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3638550" y="3448051"/>
            <a:ext cx="495300" cy="18288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352800" y="4800600"/>
            <a:ext cx="167640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বহিঃস্তর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5791200" y="4419600"/>
            <a:ext cx="16002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34000" y="5486400"/>
            <a:ext cx="167640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জাইলেম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6200000" flipV="1">
            <a:off x="5867400" y="1905000"/>
            <a:ext cx="106680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57800" y="914400"/>
            <a:ext cx="167640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অন্তঃত্বক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67600" y="2133600"/>
            <a:ext cx="129540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পরিচক্র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6200000" flipH="1">
            <a:off x="990600" y="3124200"/>
            <a:ext cx="228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1600200" y="2895600"/>
            <a:ext cx="3048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1447800" y="3276600"/>
            <a:ext cx="3048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447800" y="3581400"/>
            <a:ext cx="3048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828800" y="3656012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362200" y="3657600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819400" y="3657600"/>
            <a:ext cx="228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352800" y="3657600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267200" y="3581400"/>
            <a:ext cx="2286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733800" y="3657600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648200" y="3581400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105400" y="3581400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486400" y="3581400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867400" y="3657600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6" grpId="0" animBg="1"/>
      <p:bldP spid="17" grpId="0" animBg="1"/>
      <p:bldP spid="20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533400"/>
            <a:ext cx="3276600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209800"/>
            <a:ext cx="72390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উদ্ভিদের পানি ও খনিজ লবণ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পরিশোষণ অঞ্চল কী একই না ভিন্ন?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তোমার মতামত দাও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ience-8-Style-Pic-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7292390" cy="447675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rot="16200000" flipH="1">
            <a:off x="990600" y="3124200"/>
            <a:ext cx="228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rot="5400000">
            <a:off x="1600200" y="2895600"/>
            <a:ext cx="3048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295400" y="3505200"/>
            <a:ext cx="3048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362200" y="3657600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352800" y="3657600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267200" y="3581400"/>
            <a:ext cx="2286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05400" y="3581400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867400" y="3657600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7800" y="685800"/>
            <a:ext cx="58674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অভিস্রবণ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শোষণ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4 -0.06111 L 3.33333E-6 -3.33333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04167 0.0888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08333 0.0111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-3.33333E-6 L 0.05 -3.33333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33333E-6 L 0.08333 -3.33333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0556 L 0.06666 -2.22222E-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-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00555 L 0.05416 0.00555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0.00556 L 0.02917 -0.0055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356</Words>
  <Application>Microsoft Office PowerPoint</Application>
  <PresentationFormat>On-screen Show (4:3)</PresentationFormat>
  <Paragraphs>70</Paragraphs>
  <Slides>15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Jahan Computer</dc:creator>
  <cp:lastModifiedBy>Jahan Computer</cp:lastModifiedBy>
  <cp:revision>46</cp:revision>
  <dcterms:created xsi:type="dcterms:W3CDTF">2015-05-28T04:25:36Z</dcterms:created>
  <dcterms:modified xsi:type="dcterms:W3CDTF">2017-06-09T08:26:31Z</dcterms:modified>
</cp:coreProperties>
</file>